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3BBE09-00D4-42B0-9C52-668E6E5E8F2C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DEE5086-504B-474D-B3C5-5897A2811FF2}" type="slidenum">
              <a:rPr lang="uk-UA" smtClean="0"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4267200"/>
          </a:xfrm>
        </p:spPr>
        <p:txBody>
          <a:bodyPr>
            <a:normAutofit/>
          </a:bodyPr>
          <a:lstStyle/>
          <a:p>
            <a:r>
              <a:rPr lang="ru-RU" dirty="0"/>
              <a:t>«</a:t>
            </a:r>
            <a:r>
              <a:rPr lang="uk-UA" dirty="0"/>
              <a:t>Неолітична революція»  на території України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74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Неолітична революція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Перехід від </a:t>
            </a:r>
            <a:r>
              <a:rPr lang="uk-UA" dirty="0" err="1"/>
              <a:t>привласнюючих</a:t>
            </a:r>
            <a:r>
              <a:rPr lang="uk-UA" dirty="0"/>
              <a:t> (мисливці та збирачі) до відтворюючих форм </a:t>
            </a:r>
            <a:r>
              <a:rPr lang="uk-UA" dirty="0" smtClean="0"/>
              <a:t>господарства</a:t>
            </a:r>
          </a:p>
          <a:p>
            <a:r>
              <a:rPr lang="uk-UA" dirty="0" smtClean="0"/>
              <a:t>На теренах України – близько </a:t>
            </a:r>
            <a:r>
              <a:rPr lang="en-US" dirty="0" smtClean="0"/>
              <a:t>VII – V </a:t>
            </a:r>
            <a:r>
              <a:rPr lang="uk-UA" dirty="0" smtClean="0"/>
              <a:t>ст. до н.е.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28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Передумови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Потепління клімату</a:t>
            </a:r>
          </a:p>
          <a:p>
            <a:r>
              <a:rPr lang="uk-UA" dirty="0" smtClean="0"/>
              <a:t>Розвиток збиральництва, його недостатність для виживання</a:t>
            </a:r>
          </a:p>
          <a:p>
            <a:r>
              <a:rPr lang="uk-UA" dirty="0" smtClean="0"/>
              <a:t>Криза мисливського господарства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58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Поява сільського господарства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Теорії виникнення:</a:t>
            </a:r>
          </a:p>
          <a:p>
            <a:pPr lvl="1"/>
            <a:r>
              <a:rPr lang="uk-UA" dirty="0" smtClean="0"/>
              <a:t>Теорія «оазисів»</a:t>
            </a:r>
          </a:p>
          <a:p>
            <a:pPr lvl="1"/>
            <a:r>
              <a:rPr lang="uk-UA" dirty="0" smtClean="0"/>
              <a:t>Теорія «горбистих схилів»</a:t>
            </a:r>
          </a:p>
          <a:p>
            <a:pPr lvl="1"/>
            <a:r>
              <a:rPr lang="uk-UA" dirty="0" smtClean="0"/>
              <a:t>Демографічна теорія</a:t>
            </a:r>
          </a:p>
        </p:txBody>
      </p:sp>
    </p:spTree>
    <p:extLst>
      <p:ext uri="{BB962C8B-B14F-4D97-AF65-F5344CB8AC3E}">
        <p14:creationId xmlns:p14="http://schemas.microsoft.com/office/powerpoint/2010/main" val="25526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Поява сільського господарства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Перехід до осілого способу життя</a:t>
            </a:r>
          </a:p>
          <a:p>
            <a:r>
              <a:rPr lang="uk-UA" dirty="0"/>
              <a:t>Поява </a:t>
            </a:r>
            <a:r>
              <a:rPr lang="uk-UA" dirty="0" smtClean="0"/>
              <a:t>тваринництва</a:t>
            </a:r>
          </a:p>
          <a:p>
            <a:r>
              <a:rPr lang="uk-UA" dirty="0" smtClean="0"/>
              <a:t>Поява нових знарядь праці</a:t>
            </a:r>
          </a:p>
          <a:p>
            <a:r>
              <a:rPr lang="uk-UA" dirty="0" smtClean="0"/>
              <a:t>Використання тварин для обробітку землі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457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Зміни соціальної структури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Передумови для виникнення </a:t>
            </a:r>
            <a:r>
              <a:rPr lang="uk-UA" smtClean="0"/>
              <a:t>майнової нерівності</a:t>
            </a:r>
          </a:p>
          <a:p>
            <a:r>
              <a:rPr lang="uk-UA" dirty="0" smtClean="0"/>
              <a:t>Одиниці суспільства – рід, фратрія, плем’я</a:t>
            </a:r>
          </a:p>
        </p:txBody>
      </p:sp>
    </p:spTree>
    <p:extLst>
      <p:ext uri="{BB962C8B-B14F-4D97-AF65-F5344CB8AC3E}">
        <p14:creationId xmlns:p14="http://schemas.microsoft.com/office/powerpoint/2010/main" val="207497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Зміни у побуті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Поява керамічного посуду</a:t>
            </a:r>
          </a:p>
          <a:p>
            <a:r>
              <a:rPr lang="uk-UA" dirty="0" smtClean="0"/>
              <a:t>Будинки з лози, очерету, глини</a:t>
            </a:r>
          </a:p>
          <a:p>
            <a:r>
              <a:rPr lang="uk-UA" dirty="0" smtClean="0"/>
              <a:t>Ткацтво, плетіння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97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202" y="116632"/>
            <a:ext cx="8229600" cy="1087232"/>
          </a:xfrm>
        </p:spPr>
        <p:txBody>
          <a:bodyPr>
            <a:noAutofit/>
          </a:bodyPr>
          <a:lstStyle/>
          <a:p>
            <a:r>
              <a:rPr lang="uk-UA" sz="3600" dirty="0" smtClean="0"/>
              <a:t>Культури епохи неоліту на території України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6" name="Picture 2" descr="http://upload.wikimedia.org/wikipedia/commons/6/6d/034_Ukraine_Neolit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419773" cy="5454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86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800" dirty="0"/>
              <a:t>Культури епохи неоліту на території України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Дніпро-донецька</a:t>
            </a:r>
            <a:r>
              <a:rPr lang="uk-UA" b="1" dirty="0"/>
              <a:t> </a:t>
            </a:r>
            <a:r>
              <a:rPr lang="uk-UA" dirty="0"/>
              <a:t>культура</a:t>
            </a:r>
          </a:p>
          <a:p>
            <a:r>
              <a:rPr lang="uk-UA" dirty="0"/>
              <a:t>Культура лінійно-стрічкової </a:t>
            </a:r>
            <a:r>
              <a:rPr lang="uk-UA" dirty="0" smtClean="0"/>
              <a:t>кераміки</a:t>
            </a:r>
            <a:endParaRPr lang="en-US" dirty="0" smtClean="0"/>
          </a:p>
          <a:p>
            <a:r>
              <a:rPr lang="uk-UA" dirty="0" err="1"/>
              <a:t>Буго-дністровська</a:t>
            </a:r>
            <a:r>
              <a:rPr lang="uk-UA" dirty="0"/>
              <a:t>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9879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394</TotalTime>
  <Words>134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«Неолітична революція»  на території України </vt:lpstr>
      <vt:lpstr>Неолітична революція</vt:lpstr>
      <vt:lpstr>Передумови</vt:lpstr>
      <vt:lpstr>Поява сільського господарства</vt:lpstr>
      <vt:lpstr>Поява сільського господарства</vt:lpstr>
      <vt:lpstr>Зміни соціальної структури</vt:lpstr>
      <vt:lpstr>Зміни у побуті</vt:lpstr>
      <vt:lpstr>Культури епохи неоліту на території України</vt:lpstr>
      <vt:lpstr>Культури епохи неоліту на території України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 T</dc:creator>
  <cp:lastModifiedBy>N T</cp:lastModifiedBy>
  <cp:revision>44</cp:revision>
  <dcterms:created xsi:type="dcterms:W3CDTF">2014-11-19T19:50:44Z</dcterms:created>
  <dcterms:modified xsi:type="dcterms:W3CDTF">2014-11-20T02:25:41Z</dcterms:modified>
</cp:coreProperties>
</file>