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67" r:id="rId3"/>
    <p:sldId id="257" r:id="rId4"/>
    <p:sldId id="259" r:id="rId5"/>
    <p:sldId id="260" r:id="rId6"/>
    <p:sldId id="261" r:id="rId7"/>
    <p:sldId id="262" r:id="rId8"/>
    <p:sldId id="266" r:id="rId9"/>
    <p:sldId id="263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EFB36-3686-4A44-B82B-5C864361627C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01107-DFC1-42F2-AE3F-BE8D54F89F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236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01107-DFC1-42F2-AE3F-BE8D54F89F4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097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425A-6009-459C-85E7-AA2AB5F49117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77EE3F2-E043-4F89-B418-5681DC5F703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425A-6009-459C-85E7-AA2AB5F49117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E3F2-E043-4F89-B418-5681DC5F7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425A-6009-459C-85E7-AA2AB5F49117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E3F2-E043-4F89-B418-5681DC5F7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425A-6009-459C-85E7-AA2AB5F49117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E3F2-E043-4F89-B418-5681DC5F70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425A-6009-459C-85E7-AA2AB5F49117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7EE3F2-E043-4F89-B418-5681DC5F7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425A-6009-459C-85E7-AA2AB5F49117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E3F2-E043-4F89-B418-5681DC5F703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425A-6009-459C-85E7-AA2AB5F49117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E3F2-E043-4F89-B418-5681DC5F703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425A-6009-459C-85E7-AA2AB5F49117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E3F2-E043-4F89-B418-5681DC5F7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425A-6009-459C-85E7-AA2AB5F49117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E3F2-E043-4F89-B418-5681DC5F7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425A-6009-459C-85E7-AA2AB5F49117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E3F2-E043-4F89-B418-5681DC5F703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425A-6009-459C-85E7-AA2AB5F49117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7EE3F2-E043-4F89-B418-5681DC5F703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60425A-6009-459C-85E7-AA2AB5F49117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77EE3F2-E043-4F89-B418-5681DC5F70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956792"/>
          </a:xfrm>
        </p:spPr>
        <p:txBody>
          <a:bodyPr>
            <a:normAutofit/>
          </a:bodyPr>
          <a:lstStyle/>
          <a:p>
            <a:r>
              <a:rPr lang="uk-UA" dirty="0" smtClean="0"/>
              <a:t>Підготувала: </a:t>
            </a:r>
          </a:p>
          <a:p>
            <a:r>
              <a:rPr lang="uk-UA" dirty="0"/>
              <a:t>с</a:t>
            </a:r>
            <a:r>
              <a:rPr lang="uk-UA" dirty="0" smtClean="0"/>
              <a:t>тудентка НТУУ «КПІ» ННК «ІПСА» групи КА-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uk-UA" sz="3200" dirty="0" smtClean="0"/>
          </a:p>
          <a:p>
            <a:r>
              <a:rPr lang="uk-UA" dirty="0"/>
              <a:t>Пилєва Ганна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04856" cy="2088232"/>
          </a:xfrm>
        </p:spPr>
        <p:txBody>
          <a:bodyPr>
            <a:normAutofit fontScale="90000"/>
          </a:bodyPr>
          <a:lstStyle/>
          <a:p>
            <a:r>
              <a:rPr lang="uk-UA" sz="3200" cap="none" dirty="0" smtClean="0"/>
              <a:t>Постмодернізм як явище </a:t>
            </a:r>
            <a:r>
              <a:rPr lang="uk-UA" sz="3200" cap="none" dirty="0" err="1" smtClean="0"/>
              <a:t>культури  українського  постіндуст</a:t>
            </a:r>
            <a:r>
              <a:rPr lang="uk-UA" sz="3200" cap="none" dirty="0" smtClean="0"/>
              <a:t>ріального суспільства  кінця хх – початку ххі ст.</a:t>
            </a:r>
            <a:r>
              <a:rPr lang="ru-RU" sz="2800" cap="none" dirty="0" smtClean="0"/>
              <a:t/>
            </a:r>
            <a:br>
              <a:rPr lang="ru-RU" sz="2800" cap="none" dirty="0" smtClean="0"/>
            </a:br>
            <a:endParaRPr lang="ru-RU" sz="2800" cap="none" dirty="0"/>
          </a:p>
        </p:txBody>
      </p:sp>
    </p:spTree>
    <p:extLst>
      <p:ext uri="{BB962C8B-B14F-4D97-AF65-F5344CB8AC3E}">
        <p14:creationId xmlns:p14="http://schemas.microsoft.com/office/powerpoint/2010/main" val="3111202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Висновки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Постмодернізм в українській культурі:</a:t>
            </a:r>
          </a:p>
          <a:p>
            <a:r>
              <a:rPr lang="uk-UA" dirty="0" smtClean="0"/>
              <a:t>зумовив відхід від </a:t>
            </a:r>
            <a:r>
              <a:rPr lang="uk-UA" dirty="0"/>
              <a:t>і</a:t>
            </a:r>
            <a:r>
              <a:rPr lang="uk-UA" dirty="0" smtClean="0"/>
              <a:t>деологічних установок;</a:t>
            </a:r>
          </a:p>
          <a:p>
            <a:r>
              <a:rPr lang="uk-UA" dirty="0" smtClean="0"/>
              <a:t>сприяв вирішенню </a:t>
            </a:r>
            <a:r>
              <a:rPr lang="uk-UA" dirty="0"/>
              <a:t>проблем </a:t>
            </a:r>
            <a:r>
              <a:rPr lang="uk-UA" dirty="0" err="1" smtClean="0"/>
              <a:t>самоідентифікації</a:t>
            </a:r>
            <a:r>
              <a:rPr lang="uk-UA" dirty="0" smtClean="0"/>
              <a:t> як митця, так і нації;</a:t>
            </a:r>
          </a:p>
          <a:p>
            <a:r>
              <a:rPr lang="uk-UA" dirty="0" smtClean="0"/>
              <a:t> </a:t>
            </a:r>
            <a:r>
              <a:rPr lang="uk-UA" dirty="0"/>
              <a:t>став перехідною ланкою від тоталітарної до демократичної епохи.</a:t>
            </a:r>
            <a:endParaRPr lang="ru-RU" dirty="0"/>
          </a:p>
          <a:p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08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Постмодернізм</a:t>
            </a:r>
            <a:r>
              <a:rPr lang="uk-UA" dirty="0"/>
              <a:t>.</a:t>
            </a:r>
            <a:r>
              <a:rPr lang="uk-UA" sz="3200" dirty="0" smtClean="0"/>
              <a:t> Що</a:t>
            </a:r>
            <a:r>
              <a:rPr lang="uk-UA" sz="3200" dirty="0"/>
              <a:t>? Д</a:t>
            </a:r>
            <a:r>
              <a:rPr lang="uk-UA" sz="3200" dirty="0" smtClean="0"/>
              <a:t>е</a:t>
            </a:r>
            <a:r>
              <a:rPr lang="uk-UA" sz="3200" dirty="0"/>
              <a:t>? К</a:t>
            </a:r>
            <a:r>
              <a:rPr lang="uk-UA" sz="3200" dirty="0" smtClean="0"/>
              <a:t>оли?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19256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i="1" dirty="0">
                <a:solidFill>
                  <a:schemeClr val="tx2">
                    <a:lumMod val="75000"/>
                  </a:schemeClr>
                </a:solidFill>
              </a:rPr>
              <a:t>Постмодернізм</a:t>
            </a:r>
            <a:r>
              <a:rPr lang="uk-UA" dirty="0"/>
              <a:t> </a:t>
            </a:r>
            <a:r>
              <a:rPr lang="ru-RU" dirty="0" smtClean="0"/>
              <a:t>- </a:t>
            </a:r>
            <a:r>
              <a:rPr lang="ru-RU" dirty="0" err="1"/>
              <a:t>с</a:t>
            </a:r>
            <a:r>
              <a:rPr lang="ru-RU" dirty="0" err="1" smtClean="0"/>
              <a:t>вітоглядно-мистецький</a:t>
            </a:r>
            <a:r>
              <a:rPr lang="ru-RU" dirty="0" smtClean="0"/>
              <a:t> </a:t>
            </a:r>
            <a:r>
              <a:rPr lang="ru-RU" dirty="0" err="1"/>
              <a:t>напрям</a:t>
            </a:r>
            <a:r>
              <a:rPr lang="ru-RU" dirty="0" smtClean="0"/>
              <a:t>, </a:t>
            </a:r>
            <a:r>
              <a:rPr lang="ru-RU" dirty="0"/>
              <a:t>продукт </a:t>
            </a:r>
            <a:r>
              <a:rPr lang="ru-RU" dirty="0" err="1"/>
              <a:t>постіндустріальної</a:t>
            </a:r>
            <a:r>
              <a:rPr lang="ru-RU" dirty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 smtClean="0"/>
              <a:t>десятиліття</a:t>
            </a:r>
            <a:r>
              <a:rPr lang="ru-RU" dirty="0" smtClean="0"/>
              <a:t> ХХ </a:t>
            </a:r>
            <a:r>
              <a:rPr lang="ru-RU" dirty="0"/>
              <a:t>століття приходить на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модернізму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uk-UA" dirty="0" smtClean="0"/>
              <a:t>Вперше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постмодернізм</a:t>
            </a:r>
            <a:r>
              <a:rPr lang="ru-RU" dirty="0"/>
              <a:t>» </a:t>
            </a:r>
            <a:r>
              <a:rPr lang="ru-RU" dirty="0" err="1"/>
              <a:t>згадується</a:t>
            </a:r>
            <a:r>
              <a:rPr lang="ru-RU" dirty="0"/>
              <a:t> в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німецького</a:t>
            </a:r>
            <a:r>
              <a:rPr lang="ru-RU" dirty="0"/>
              <a:t> </a:t>
            </a:r>
            <a:r>
              <a:rPr lang="ru-RU" dirty="0" err="1"/>
              <a:t>філософа</a:t>
            </a:r>
            <a:r>
              <a:rPr lang="ru-RU" dirty="0"/>
              <a:t> Рудольфа </a:t>
            </a:r>
            <a:r>
              <a:rPr lang="ru-RU" dirty="0" smtClean="0"/>
              <a:t>Панвіца</a:t>
            </a: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en-US" dirty="0" smtClean="0"/>
              <a:t>«</a:t>
            </a:r>
            <a:r>
              <a:rPr lang="ru-RU" dirty="0"/>
              <a:t>Криза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 smtClean="0"/>
              <a:t>»</a:t>
            </a:r>
            <a:r>
              <a:rPr lang="ru-RU" baseline="30000" dirty="0" smtClean="0"/>
              <a:t> </a:t>
            </a:r>
            <a:r>
              <a:rPr lang="ru-RU" dirty="0" smtClean="0"/>
              <a:t>(</a:t>
            </a:r>
            <a:r>
              <a:rPr lang="ru-RU" dirty="0"/>
              <a:t>1914), але </a:t>
            </a:r>
            <a:r>
              <a:rPr lang="ru-RU" dirty="0" err="1"/>
              <a:t>поширився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Європі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/>
              <a:t>наприкінці</a:t>
            </a:r>
            <a:r>
              <a:rPr lang="ru-RU" dirty="0"/>
              <a:t> 1960-х </a:t>
            </a:r>
            <a:r>
              <a:rPr lang="en-US" dirty="0"/>
              <a:t>pp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3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850106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Основні характерні риси постмодернізму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772400" cy="4572000"/>
          </a:xfrm>
        </p:spPr>
        <p:txBody>
          <a:bodyPr>
            <a:normAutofit/>
          </a:bodyPr>
          <a:lstStyle/>
          <a:p>
            <a:r>
              <a:rPr lang="uk-UA" dirty="0" smtClean="0"/>
              <a:t>еклектизм;</a:t>
            </a:r>
          </a:p>
          <a:p>
            <a:r>
              <a:rPr lang="uk-UA" dirty="0"/>
              <a:t>скасування форми, умовності, унікальності твору </a:t>
            </a:r>
            <a:r>
              <a:rPr lang="uk-UA" dirty="0" smtClean="0"/>
              <a:t>мистецтва;</a:t>
            </a:r>
          </a:p>
          <a:p>
            <a:r>
              <a:rPr lang="uk-UA" dirty="0" smtClean="0"/>
              <a:t>використання  готових форм;</a:t>
            </a:r>
          </a:p>
          <a:p>
            <a:r>
              <a:rPr lang="uk-UA" dirty="0" smtClean="0"/>
              <a:t>синкретизм;</a:t>
            </a:r>
          </a:p>
          <a:p>
            <a:r>
              <a:rPr lang="uk-UA" dirty="0" smtClean="0"/>
              <a:t>гра;</a:t>
            </a:r>
          </a:p>
          <a:p>
            <a:r>
              <a:rPr lang="uk-UA" dirty="0" smtClean="0"/>
              <a:t>відсутність послідовності, фрагментарність опису;</a:t>
            </a:r>
          </a:p>
          <a:p>
            <a:pPr algn="just"/>
            <a:r>
              <a:rPr lang="uk-UA" dirty="0" smtClean="0"/>
              <a:t>іронія.</a:t>
            </a:r>
          </a:p>
        </p:txBody>
      </p:sp>
    </p:spTree>
    <p:extLst>
      <p:ext uri="{BB962C8B-B14F-4D97-AF65-F5344CB8AC3E}">
        <p14:creationId xmlns:p14="http://schemas.microsoft.com/office/powerpoint/2010/main" val="163313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4824536" cy="7920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Постмодернізм </a:t>
            </a:r>
            <a:r>
              <a:rPr lang="uk-UA" sz="3200" dirty="0"/>
              <a:t>в </a:t>
            </a:r>
            <a:r>
              <a:rPr lang="uk-UA" sz="3200" dirty="0" smtClean="0"/>
              <a:t>Україні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з'явився в середині 1980-х років </a:t>
            </a:r>
            <a:r>
              <a:rPr lang="uk-UA" dirty="0" smtClean="0"/>
              <a:t>;</a:t>
            </a:r>
          </a:p>
          <a:p>
            <a:pPr algn="just"/>
            <a:r>
              <a:rPr lang="uk-UA" dirty="0" smtClean="0"/>
              <a:t>своєю появою спричинив багато дискусій;</a:t>
            </a:r>
          </a:p>
          <a:p>
            <a:pPr algn="just"/>
            <a:r>
              <a:rPr lang="uk-UA" dirty="0" smtClean="0"/>
              <a:t>серед дослідників має як прихильників так і затятих противників;</a:t>
            </a:r>
          </a:p>
          <a:p>
            <a:pPr algn="just"/>
            <a:r>
              <a:rPr lang="uk-UA" dirty="0"/>
              <a:t>розвивався за складних політичних умов</a:t>
            </a:r>
            <a:r>
              <a:rPr lang="uk-UA" dirty="0" smtClean="0"/>
              <a:t>;</a:t>
            </a:r>
          </a:p>
          <a:p>
            <a:pPr algn="just"/>
            <a:r>
              <a:rPr lang="uk-UA" dirty="0" smtClean="0"/>
              <a:t>вважається вторинним явищем щодо європейського постмодернізму;</a:t>
            </a:r>
          </a:p>
          <a:p>
            <a:pPr algn="just"/>
            <a:r>
              <a:rPr lang="uk-UA" dirty="0" smtClean="0"/>
              <a:t>має відмінності від західної моделі.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63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Результати впливу постмодернізму в Україні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7772400" cy="4427984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процеси </a:t>
            </a:r>
            <a:r>
              <a:rPr lang="uk-UA" dirty="0" smtClean="0"/>
              <a:t>глобалізації: </a:t>
            </a:r>
            <a:r>
              <a:rPr lang="uk-UA" dirty="0"/>
              <a:t>інтенсивне поширення транснаціональних потоків </a:t>
            </a:r>
            <a:r>
              <a:rPr lang="uk-UA" dirty="0" smtClean="0"/>
              <a:t>інформації.</a:t>
            </a:r>
          </a:p>
          <a:p>
            <a:pPr marL="0" indent="0">
              <a:buNone/>
            </a:pPr>
            <a:r>
              <a:rPr lang="uk-UA" i="1" dirty="0" smtClean="0"/>
              <a:t>«Постмодернізм </a:t>
            </a:r>
            <a:r>
              <a:rPr lang="uk-UA" i="1" dirty="0"/>
              <a:t>в Україні - це вияв капітуляції інтелектуалів перед тотальністю ЗМІ </a:t>
            </a:r>
            <a:r>
              <a:rPr lang="uk-UA" i="1" dirty="0" smtClean="0"/>
              <a:t>...»</a:t>
            </a:r>
          </a:p>
          <a:p>
            <a:pPr marL="0" indent="0" algn="r">
              <a:buNone/>
            </a:pPr>
            <a:r>
              <a:rPr lang="uk-UA" i="1" dirty="0"/>
              <a:t>Л. </a:t>
            </a:r>
            <a:r>
              <a:rPr lang="uk-UA" i="1" dirty="0" smtClean="0"/>
              <a:t>Брюховецька</a:t>
            </a:r>
          </a:p>
          <a:p>
            <a:r>
              <a:rPr lang="uk-UA" dirty="0" smtClean="0"/>
              <a:t>зміна місця і ролі релігії в суспільстві.</a:t>
            </a:r>
          </a:p>
          <a:p>
            <a:pPr marL="0" indent="0">
              <a:buNone/>
            </a:pPr>
            <a:r>
              <a:rPr lang="uk-UA" dirty="0" smtClean="0"/>
              <a:t>За </a:t>
            </a:r>
            <a:r>
              <a:rPr lang="uk-UA" i="1" dirty="0" smtClean="0"/>
              <a:t>В.</a:t>
            </a:r>
            <a:r>
              <a:rPr lang="uk-UA" i="1" dirty="0" err="1" smtClean="0"/>
              <a:t>Шалюто</a:t>
            </a:r>
            <a:r>
              <a:rPr lang="uk-UA" dirty="0" smtClean="0"/>
              <a:t>, постмодерністська </a:t>
            </a:r>
            <a:r>
              <a:rPr lang="uk-UA" dirty="0"/>
              <a:t>культура </a:t>
            </a:r>
            <a:r>
              <a:rPr lang="uk-UA" i="1" dirty="0" smtClean="0"/>
              <a:t>«об'єктивно </a:t>
            </a:r>
            <a:r>
              <a:rPr lang="uk-UA" i="1" dirty="0"/>
              <a:t>провадить боротьбу з будь-якою ідеологією, яка претендує на істинність, незалежно від того, чи є ця ідеологія релігійною чи комуністичною</a:t>
            </a:r>
            <a:r>
              <a:rPr lang="uk-UA" i="1" dirty="0" smtClean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38591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848872" cy="64807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Постмодернізм в українській літературі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8229600" cy="4427984"/>
          </a:xfrm>
        </p:spPr>
        <p:txBody>
          <a:bodyPr/>
          <a:lstStyle/>
          <a:p>
            <a:r>
              <a:rPr lang="uk-UA" dirty="0" smtClean="0"/>
              <a:t>Характерні представники:</a:t>
            </a:r>
          </a:p>
          <a:p>
            <a:pPr marL="0" indent="0">
              <a:buNone/>
            </a:pPr>
            <a:r>
              <a:rPr lang="uk-UA" dirty="0" smtClean="0"/>
              <a:t>    -  в прозі</a:t>
            </a:r>
            <a:r>
              <a:rPr lang="uk-UA" i="1" dirty="0" smtClean="0"/>
              <a:t>:Ю. Андрухович, </a:t>
            </a:r>
            <a:r>
              <a:rPr lang="uk-UA" i="1" dirty="0"/>
              <a:t>Ю. </a:t>
            </a:r>
            <a:r>
              <a:rPr lang="uk-UA" i="1" dirty="0" err="1" smtClean="0"/>
              <a:t>Винничук</a:t>
            </a:r>
            <a:r>
              <a:rPr lang="uk-UA" i="1" dirty="0" smtClean="0"/>
              <a:t>, </a:t>
            </a:r>
            <a:r>
              <a:rPr lang="uk-UA" i="1" dirty="0"/>
              <a:t>О. Забужко </a:t>
            </a:r>
            <a:endParaRPr lang="uk-UA" i="1" dirty="0" smtClean="0"/>
          </a:p>
          <a:p>
            <a:pPr marL="0" indent="0">
              <a:buNone/>
            </a:pPr>
            <a:r>
              <a:rPr lang="uk-UA" dirty="0" smtClean="0"/>
              <a:t>    -  в поезії:</a:t>
            </a:r>
            <a:r>
              <a:rPr lang="ru-RU" i="1" dirty="0"/>
              <a:t> Е. </a:t>
            </a:r>
            <a:r>
              <a:rPr lang="ru-RU" i="1" dirty="0" err="1" smtClean="0"/>
              <a:t>Андрієвська</a:t>
            </a:r>
            <a:r>
              <a:rPr lang="ru-RU" i="1" dirty="0" smtClean="0"/>
              <a:t>, </a:t>
            </a:r>
            <a:r>
              <a:rPr lang="ru-RU" i="1" dirty="0"/>
              <a:t>Р. </a:t>
            </a:r>
            <a:r>
              <a:rPr lang="ru-RU" i="1" dirty="0" err="1" smtClean="0"/>
              <a:t>Бабовал</a:t>
            </a:r>
            <a:r>
              <a:rPr lang="ru-RU" i="1" dirty="0" smtClean="0"/>
              <a:t>, </a:t>
            </a:r>
            <a:r>
              <a:rPr lang="ru-RU" i="1" dirty="0"/>
              <a:t>С. </a:t>
            </a:r>
            <a:r>
              <a:rPr lang="ru-RU" i="1" dirty="0" err="1" smtClean="0"/>
              <a:t>Гостиняк</a:t>
            </a:r>
            <a:endParaRPr lang="uk-UA" i="1" dirty="0" smtClean="0"/>
          </a:p>
          <a:p>
            <a:r>
              <a:rPr lang="uk-UA" dirty="0" smtClean="0"/>
              <a:t>Станіславський феномен – унікальне явище в українській культурі</a:t>
            </a:r>
            <a:endParaRPr lang="ru-RU" dirty="0"/>
          </a:p>
        </p:txBody>
      </p:sp>
      <p:pic>
        <p:nvPicPr>
          <p:cNvPr id="3074" name="Picture 2" descr="http://nadovsem.in.ua/assets/templates/nado/img/avtori/4.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80" y="3419449"/>
            <a:ext cx="252028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meridian.kpnu.edu.ua/wp-content/uploads/sites/5/2014/01/tango-smerti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2286000" y="3419449"/>
            <a:ext cx="251449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bookforum.ua/uploads/gallery/shared/Author/2012_2/zabuzhk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240" y="3419449"/>
            <a:ext cx="228600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nadovsem.in.ua/assets/templates/nado/img/avtori/1.2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11" t="386" r="-5188" b="-386"/>
          <a:stretch/>
        </p:blipFill>
        <p:spPr bwMode="auto">
          <a:xfrm>
            <a:off x="6732240" y="3429000"/>
            <a:ext cx="2336800" cy="247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0880" y="5867980"/>
            <a:ext cx="8793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Ю. Андрухович	          Ю. </a:t>
            </a:r>
            <a:r>
              <a:rPr lang="uk-UA" dirty="0" err="1" smtClean="0"/>
              <a:t>Винничук</a:t>
            </a:r>
            <a:r>
              <a:rPr lang="uk-UA" dirty="0"/>
              <a:t>	</a:t>
            </a:r>
            <a:r>
              <a:rPr lang="uk-UA" dirty="0" smtClean="0"/>
              <a:t>О. Забужко	</a:t>
            </a:r>
            <a:r>
              <a:rPr lang="ru-RU" dirty="0" smtClean="0"/>
              <a:t>        Е. </a:t>
            </a:r>
            <a:r>
              <a:rPr lang="ru-RU" dirty="0" err="1" smtClean="0"/>
              <a:t>Андрієвська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21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792088"/>
          </a:xfrm>
        </p:spPr>
        <p:txBody>
          <a:bodyPr>
            <a:normAutofit/>
          </a:bodyPr>
          <a:lstStyle/>
          <a:p>
            <a:r>
              <a:rPr lang="uk-UA" sz="3200" dirty="0"/>
              <a:t>Постмодернізм </a:t>
            </a:r>
            <a:r>
              <a:rPr lang="uk-UA" sz="3200" dirty="0" smtClean="0"/>
              <a:t>в кінематографі та театрі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712968" cy="4895056"/>
          </a:xfrm>
        </p:spPr>
        <p:txBody>
          <a:bodyPr/>
          <a:lstStyle/>
          <a:p>
            <a:pPr algn="just"/>
            <a:r>
              <a:rPr lang="uk-UA" dirty="0" smtClean="0"/>
              <a:t>Прикладами українського постмодерну є фільми: </a:t>
            </a:r>
          </a:p>
          <a:p>
            <a:pPr marL="0" indent="0" algn="just">
              <a:buNone/>
            </a:pPr>
            <a:r>
              <a:rPr lang="uk-UA" dirty="0" smtClean="0"/>
              <a:t>   -  «</a:t>
            </a:r>
            <a:r>
              <a:rPr lang="uk-UA" dirty="0"/>
              <a:t>Другорядні люди</a:t>
            </a:r>
            <a:r>
              <a:rPr lang="uk-UA" dirty="0" smtClean="0"/>
              <a:t>» </a:t>
            </a:r>
            <a:r>
              <a:rPr lang="uk-UA" i="1" dirty="0"/>
              <a:t>Кіри Муратової </a:t>
            </a:r>
            <a:endParaRPr lang="uk-UA" i="1" dirty="0" smtClean="0"/>
          </a:p>
          <a:p>
            <a:pPr marL="0" indent="0" algn="just">
              <a:buNone/>
            </a:pPr>
            <a:r>
              <a:rPr lang="uk-UA" dirty="0" smtClean="0"/>
              <a:t>   -  «</a:t>
            </a:r>
            <a:r>
              <a:rPr lang="uk-UA" dirty="0"/>
              <a:t>Співачка Жозефіна і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мишачий народ» </a:t>
            </a:r>
            <a:r>
              <a:rPr lang="uk-UA" i="1" dirty="0" smtClean="0"/>
              <a:t>Сергія </a:t>
            </a:r>
            <a:r>
              <a:rPr lang="uk-UA" i="1" dirty="0" err="1" smtClean="0"/>
              <a:t>Маслобойщикова</a:t>
            </a:r>
            <a:r>
              <a:rPr lang="uk-UA" dirty="0" smtClean="0"/>
              <a:t> </a:t>
            </a:r>
          </a:p>
          <a:p>
            <a:pPr marL="0" indent="0" algn="just">
              <a:buNone/>
            </a:pPr>
            <a:r>
              <a:rPr lang="uk-UA" dirty="0" smtClean="0"/>
              <a:t>В фільмах проявляється </a:t>
            </a:r>
            <a:r>
              <a:rPr lang="uk-UA" dirty="0"/>
              <a:t>кінематографічний образ хаосу, нова художня мова.</a:t>
            </a:r>
            <a:endParaRPr lang="ru-RU" dirty="0"/>
          </a:p>
          <a:p>
            <a:pPr algn="just"/>
            <a:r>
              <a:rPr lang="uk-UA" dirty="0" smtClean="0"/>
              <a:t>Творцями сценічного постмодерну є </a:t>
            </a:r>
            <a:r>
              <a:rPr lang="uk-UA" i="1" dirty="0"/>
              <a:t>Р. </a:t>
            </a:r>
            <a:r>
              <a:rPr lang="uk-UA" i="1" dirty="0" smtClean="0"/>
              <a:t>Віктюк </a:t>
            </a:r>
            <a:r>
              <a:rPr lang="uk-UA" dirty="0" smtClean="0"/>
              <a:t>та </a:t>
            </a:r>
            <a:r>
              <a:rPr lang="uk-UA" i="1" dirty="0" smtClean="0"/>
              <a:t>А. Жолдак</a:t>
            </a:r>
            <a:r>
              <a:rPr lang="uk-UA" dirty="0" smtClean="0"/>
              <a:t>, їх виставам притаманні </a:t>
            </a:r>
            <a:r>
              <a:rPr lang="uk-UA" dirty="0" err="1" smtClean="0"/>
              <a:t>епатажність</a:t>
            </a:r>
            <a:r>
              <a:rPr lang="uk-UA" dirty="0" smtClean="0"/>
              <a:t> та оригінальність, розраховані на </a:t>
            </a:r>
            <a:r>
              <a:rPr lang="uk-UA" dirty="0"/>
              <a:t>новий процес </a:t>
            </a:r>
            <a:r>
              <a:rPr lang="uk-UA" dirty="0" smtClean="0"/>
              <a:t>сприйняття та механізм впливу.</a:t>
            </a:r>
            <a:endParaRPr lang="ru-RU" dirty="0"/>
          </a:p>
        </p:txBody>
      </p:sp>
      <p:pic>
        <p:nvPicPr>
          <p:cNvPr id="2054" name="Picture 6" descr="http://i.allday.ru/uploads/posts/1204744019_shutterstock_736037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4321" b="100000" l="0" r="57600"/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125" r="41113"/>
          <a:stretch/>
        </p:blipFill>
        <p:spPr bwMode="auto">
          <a:xfrm>
            <a:off x="6156176" y="1700808"/>
            <a:ext cx="2804492" cy="103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d1hw6n3yxknhky.cloudfront.net/032720487_prevstill.jpe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5596" b="98446" l="0" r="100000">
                        <a14:foregroundMark x1="51750" y1="77202" x2="51750" y2="77202"/>
                        <a14:foregroundMark x1="48250" y1="64767" x2="48250" y2="64767"/>
                        <a14:foregroundMark x1="38250" y1="74870" x2="38250" y2="74870"/>
                        <a14:foregroundMark x1="19000" y1="79275" x2="71000" y2="78238"/>
                        <a14:foregroundMark x1="75000" y1="68912" x2="75000" y2="68912"/>
                        <a14:foregroundMark x1="62750" y1="66580" x2="62750" y2="66580"/>
                        <a14:foregroundMark x1="36750" y1="67617" x2="36750" y2="67617"/>
                        <a14:foregroundMark x1="25250" y1="68653" x2="25250" y2="68653"/>
                        <a14:foregroundMark x1="12000" y1="72021" x2="12000" y2="72021"/>
                        <a14:foregroundMark x1="6000" y1="76943" x2="6000" y2="76943"/>
                        <a14:foregroundMark x1="5250" y1="81347" x2="5250" y2="81347"/>
                        <a14:foregroundMark x1="93750" y1="81347" x2="93750" y2="81347"/>
                        <a14:foregroundMark x1="93250" y1="76943" x2="93250" y2="76943"/>
                        <a14:foregroundMark x1="86250" y1="71762" x2="86250" y2="71762"/>
                        <a14:foregroundMark x1="11250" y1="80311" x2="15000" y2="80311"/>
                        <a14:foregroundMark x1="13250" y1="71503" x2="14750" y2="72021"/>
                        <a14:foregroundMark x1="26250" y1="67358" x2="26250" y2="67358"/>
                        <a14:foregroundMark x1="37250" y1="64249" x2="37250" y2="64249"/>
                        <a14:foregroundMark x1="51000" y1="61399" x2="51000" y2="61399"/>
                        <a14:foregroundMark x1="63000" y1="64508" x2="63000" y2="64508"/>
                        <a14:foregroundMark x1="74250" y1="66321" x2="74250" y2="66321"/>
                        <a14:foregroundMark x1="86250" y1="71762" x2="86250" y2="71762"/>
                        <a14:foregroundMark x1="85250" y1="69430" x2="85250" y2="69430"/>
                        <a14:foregroundMark x1="94750" y1="76943" x2="94750" y2="76943"/>
                        <a14:backgroundMark x1="58500" y1="89896" x2="58500" y2="89896"/>
                        <a14:backgroundMark x1="71000" y1="87824" x2="24250" y2="90415"/>
                        <a14:backgroundMark x1="19000" y1="90415" x2="0" y2="893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7233"/>
          <a:stretch/>
        </p:blipFill>
        <p:spPr bwMode="auto">
          <a:xfrm>
            <a:off x="2771800" y="5733256"/>
            <a:ext cx="4032448" cy="157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6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Постмодернізм у живописі</a:t>
            </a:r>
            <a:endParaRPr lang="ru-RU" sz="3200" dirty="0"/>
          </a:p>
        </p:txBody>
      </p:sp>
      <p:pic>
        <p:nvPicPr>
          <p:cNvPr id="4098" name="Picture 2" descr="http://www.klymenko.com/im/detailed/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142628"/>
            <a:ext cx="3552329" cy="511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0578" y="6276611"/>
            <a:ext cx="3118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«Народження» О.Клименко</a:t>
            </a:r>
            <a:endParaRPr lang="ru-RU" dirty="0"/>
          </a:p>
        </p:txBody>
      </p:sp>
      <p:pic>
        <p:nvPicPr>
          <p:cNvPr id="4100" name="Picture 4" descr="http://polit.ua/img/upload/%D1%80%D0%B8%D1%82%D1%83%D0%B0%D0%BB%D1%8C%D0%BD%D1%8B%D0%B5%20%D1%82%D0%B0%D0%BD%D1%86%D1%8B%201_%D0%BD%D0%BE%D0%B2%D1%8B%D0%B9%20%D1%80%D0%B0%D0%B7%D0%BC%D0%B5%D1%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635" y="1304528"/>
            <a:ext cx="4286250" cy="451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1635" y="5880930"/>
            <a:ext cx="4414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З </a:t>
            </a:r>
            <a:r>
              <a:rPr lang="uk-UA" dirty="0" err="1" smtClean="0"/>
              <a:t>цикла</a:t>
            </a:r>
            <a:r>
              <a:rPr lang="uk-UA" dirty="0" smtClean="0"/>
              <a:t> «Ритуальні танці» В.Сидоренко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38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/>
              <a:t>Постмодернізм</a:t>
            </a:r>
            <a:r>
              <a:rPr lang="uk-UA" dirty="0" smtClean="0"/>
              <a:t> у музиці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В Україні розпочався на початку 90-их рр. ХХ ст.</a:t>
            </a:r>
          </a:p>
          <a:p>
            <a:r>
              <a:rPr lang="uk-UA" dirty="0" smtClean="0"/>
              <a:t>Характерні риси: еклектика, іронія, усунення кордонів між </a:t>
            </a:r>
            <a:r>
              <a:rPr lang="uk-UA" dirty="0"/>
              <a:t>«високим мистецтвом» та </a:t>
            </a:r>
            <a:r>
              <a:rPr lang="uk-UA" dirty="0" smtClean="0"/>
              <a:t>кітчем</a:t>
            </a:r>
          </a:p>
          <a:p>
            <a:r>
              <a:rPr lang="uk-UA" dirty="0" err="1" smtClean="0"/>
              <a:t>Предтавники</a:t>
            </a:r>
            <a:r>
              <a:rPr lang="uk-UA" dirty="0" smtClean="0"/>
              <a:t>: </a:t>
            </a:r>
            <a:r>
              <a:rPr lang="uk-UA" dirty="0"/>
              <a:t>В. </a:t>
            </a:r>
            <a:r>
              <a:rPr lang="uk-UA" dirty="0" err="1"/>
              <a:t>Сильвестров</a:t>
            </a:r>
            <a:r>
              <a:rPr lang="uk-UA" dirty="0"/>
              <a:t>, В </a:t>
            </a:r>
            <a:r>
              <a:rPr lang="uk-UA" dirty="0" err="1"/>
              <a:t>Годзяцький</a:t>
            </a:r>
            <a:r>
              <a:rPr lang="uk-UA" dirty="0"/>
              <a:t>, В </a:t>
            </a:r>
            <a:r>
              <a:rPr lang="uk-UA" dirty="0" err="1" smtClean="0"/>
              <a:t>Загорцев</a:t>
            </a:r>
            <a:r>
              <a:rPr lang="uk-UA" dirty="0" smtClean="0"/>
              <a:t>, </a:t>
            </a:r>
            <a:r>
              <a:rPr lang="uk-UA" dirty="0"/>
              <a:t>І Щербаков, А. </a:t>
            </a:r>
            <a:r>
              <a:rPr lang="uk-UA" dirty="0" err="1" smtClean="0"/>
              <a:t>Гаврилець</a:t>
            </a:r>
            <a:r>
              <a:rPr lang="uk-UA" dirty="0" smtClean="0"/>
              <a:t>, </a:t>
            </a:r>
            <a:r>
              <a:rPr lang="uk-UA" dirty="0"/>
              <a:t>О. </a:t>
            </a:r>
            <a:r>
              <a:rPr lang="uk-UA" dirty="0" err="1"/>
              <a:t>Гугель</a:t>
            </a:r>
            <a:r>
              <a:rPr lang="uk-UA" dirty="0"/>
              <a:t>, О. </a:t>
            </a:r>
            <a:r>
              <a:rPr lang="uk-UA" dirty="0" err="1" smtClean="0"/>
              <a:t>Грінберг</a:t>
            </a:r>
            <a:r>
              <a:rPr lang="uk-UA" dirty="0" smtClean="0"/>
              <a:t>,</a:t>
            </a:r>
            <a:r>
              <a:rPr lang="uk-UA" dirty="0"/>
              <a:t> О. </a:t>
            </a:r>
            <a:r>
              <a:rPr lang="uk-UA" dirty="0" err="1"/>
              <a:t>Щетинський</a:t>
            </a:r>
            <a:r>
              <a:rPr lang="uk-UA" dirty="0"/>
              <a:t>, С </a:t>
            </a:r>
            <a:r>
              <a:rPr lang="uk-UA" dirty="0" err="1" smtClean="0"/>
              <a:t>Пілютіков</a:t>
            </a:r>
            <a:r>
              <a:rPr lang="uk-UA" dirty="0" smtClean="0"/>
              <a:t>, </a:t>
            </a:r>
            <a:r>
              <a:rPr lang="uk-UA" dirty="0"/>
              <a:t>С. </a:t>
            </a:r>
            <a:r>
              <a:rPr lang="uk-UA" dirty="0" err="1"/>
              <a:t>Зажитько</a:t>
            </a:r>
            <a:r>
              <a:rPr lang="uk-UA" dirty="0"/>
              <a:t>, В. </a:t>
            </a:r>
            <a:r>
              <a:rPr lang="uk-UA" dirty="0" err="1"/>
              <a:t>Рунчак</a:t>
            </a:r>
            <a:r>
              <a:rPr lang="uk-UA" dirty="0"/>
              <a:t>, К. </a:t>
            </a:r>
            <a:r>
              <a:rPr lang="uk-UA" dirty="0" err="1"/>
              <a:t>Цепколенко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47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3156</TotalTime>
  <Words>406</Words>
  <Application>Microsoft Office PowerPoint</Application>
  <PresentationFormat>Экран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Постмодернізм як явище культури  українського  постіндустріального суспільства  кінця хх – початку ххі ст. </vt:lpstr>
      <vt:lpstr>Постмодернізм. Що? Де? Коли?</vt:lpstr>
      <vt:lpstr>Основні характерні риси постмодернізму</vt:lpstr>
      <vt:lpstr>Постмодернізм в Україні</vt:lpstr>
      <vt:lpstr>Результати впливу постмодернізму в Україні</vt:lpstr>
      <vt:lpstr>Постмодернізм в українській літературі</vt:lpstr>
      <vt:lpstr>Постмодернізм в кінематографі та театрі</vt:lpstr>
      <vt:lpstr>Постмодернізм у живописі</vt:lpstr>
      <vt:lpstr>Постмодернізм у музиці</vt:lpstr>
      <vt:lpstr>Висновки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Постмодернізм як явище культури  українського  постіндустріального суспільства  кінця хх – початку ххі ст.</dc:title>
  <dc:creator>Home</dc:creator>
  <cp:lastModifiedBy>Home</cp:lastModifiedBy>
  <cp:revision>24</cp:revision>
  <dcterms:created xsi:type="dcterms:W3CDTF">2014-11-14T13:24:48Z</dcterms:created>
  <dcterms:modified xsi:type="dcterms:W3CDTF">2014-11-16T18:01:05Z</dcterms:modified>
</cp:coreProperties>
</file>